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1"/>
  </p:notesMasterIdLst>
  <p:handoutMasterIdLst>
    <p:handoutMasterId r:id="rId32"/>
  </p:handoutMasterIdLst>
  <p:sldIdLst>
    <p:sldId id="1573" r:id="rId6"/>
    <p:sldId id="3772" r:id="rId7"/>
    <p:sldId id="3778" r:id="rId8"/>
    <p:sldId id="3784" r:id="rId9"/>
    <p:sldId id="3796" r:id="rId10"/>
    <p:sldId id="3806" r:id="rId11"/>
    <p:sldId id="3776" r:id="rId12"/>
    <p:sldId id="3793" r:id="rId13"/>
    <p:sldId id="3792" r:id="rId14"/>
    <p:sldId id="3780" r:id="rId15"/>
    <p:sldId id="3797" r:id="rId16"/>
    <p:sldId id="3774" r:id="rId17"/>
    <p:sldId id="3779" r:id="rId18"/>
    <p:sldId id="3799" r:id="rId19"/>
    <p:sldId id="3800" r:id="rId20"/>
    <p:sldId id="3801" r:id="rId21"/>
    <p:sldId id="3802" r:id="rId22"/>
    <p:sldId id="3803" r:id="rId23"/>
    <p:sldId id="3804" r:id="rId24"/>
    <p:sldId id="3805" r:id="rId25"/>
    <p:sldId id="3775" r:id="rId26"/>
    <p:sldId id="3787" r:id="rId27"/>
    <p:sldId id="3788" r:id="rId28"/>
    <p:sldId id="3795" r:id="rId29"/>
    <p:sldId id="326" r:id="rId30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82" autoAdjust="0"/>
  </p:normalViewPr>
  <p:slideViewPr>
    <p:cSldViewPr snapToGrid="0">
      <p:cViewPr varScale="1">
        <p:scale>
          <a:sx n="103" d="100"/>
          <a:sy n="103" d="100"/>
        </p:scale>
        <p:origin x="6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  <a:extLst/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  <a:extLst/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af610f50-4aee-43ff-9d65-64420adb70d2"/>
    <ds:schemaRef ds:uri="http://purl.org/dc/elements/1.1/"/>
    <ds:schemaRef ds:uri="15c98cf3-0896-4040-874f-f436925621df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1717</TotalTime>
  <Words>1267</Words>
  <Application>Microsoft Office PowerPoint</Application>
  <PresentationFormat>Custom</PresentationFormat>
  <Paragraphs>322</Paragraphs>
  <Slides>25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Scale-out for your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407</cp:revision>
  <dcterms:created xsi:type="dcterms:W3CDTF">2018-10-05T19:03:14Z</dcterms:created>
  <dcterms:modified xsi:type="dcterms:W3CDTF">2019-03-18T20:41:33Z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